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87" d="100"/>
          <a:sy n="87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5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Made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JiaWei Cheng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393" y="2805374"/>
            <a:ext cx="1169921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Auto-encoder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109" y="2057400"/>
            <a:ext cx="10909861" cy="4159464"/>
          </a:xfrm>
          <a:prstGeom prst="rect">
            <a:avLst/>
          </a:prstGeom>
        </p:spPr>
      </p:pic>
      <p:sp>
        <p:nvSpPr>
          <p:cNvPr id="6" name="object 38"/>
          <p:cNvSpPr txBox="1"/>
          <p:nvPr/>
        </p:nvSpPr>
        <p:spPr>
          <a:xfrm>
            <a:off x="365271" y="1046987"/>
            <a:ext cx="1086358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Mining User-aware Multi-relations for Fake News Detection in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Large Scale Online Social Networks</a:t>
            </a:r>
            <a:endParaRPr lang="en-US" sz="28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38302" t="55171" r="20356" b="211"/>
          <a:stretch>
            <a:fillRect/>
          </a:stretch>
        </p:blipFill>
        <p:spPr>
          <a:xfrm>
            <a:off x="3440175" y="1477108"/>
            <a:ext cx="4510453" cy="1855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7" y="4150521"/>
            <a:ext cx="5440424" cy="592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70" y="4026875"/>
            <a:ext cx="5407324" cy="9358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24753" y="55077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图自编码器的重构损失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42" y="1679331"/>
            <a:ext cx="7042639" cy="39614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6339" y="6251502"/>
            <a:ext cx="978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https://www.bilibili.com/video/BV17r4y1u77B/?vd_source=e87a1ead2be88d1ae28f623b30aa201f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64933" y="9782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VAE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8"/>
          <p:cNvSpPr txBox="1"/>
          <p:nvPr/>
        </p:nvSpPr>
        <p:spPr>
          <a:xfrm>
            <a:off x="365271" y="1046987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AAAI_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2024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_An Unsupervised Method for Fake News Detection using Graph  Autoencoder with Masking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470" y="1955165"/>
            <a:ext cx="9457055" cy="4856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8"/>
          <p:cNvSpPr txBox="1"/>
          <p:nvPr/>
        </p:nvSpPr>
        <p:spPr>
          <a:xfrm>
            <a:off x="365271" y="1046987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WWW_2024_Semantic Evolvement Enhanced Graph Autoencoder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630" y="1687830"/>
            <a:ext cx="8839200" cy="4581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  <p:tag name="KSO_WPP_MARK_KEY" val="6d12310c-4976-458c-a4f6-7b3e8c295300"/>
  <p:tag name="COMMONDATA" val="eyJoZGlkIjoiNmQwZDNhOTEzOTNjOWE2ZmE5ZjgyMWJlMDgzMDhkY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500</Words>
  <Application>WPS 演示</Application>
  <PresentationFormat>宽屏</PresentationFormat>
  <Paragraphs>27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1799</cp:revision>
  <dcterms:created xsi:type="dcterms:W3CDTF">2017-04-22T07:59:00Z</dcterms:created>
  <dcterms:modified xsi:type="dcterms:W3CDTF">2024-05-11T08:54:23Z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C3D9D4A80FE64F59A35C461361CB8D24</vt:lpwstr>
  </property>
</Properties>
</file>